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110" d="100"/>
          <a:sy n="110" d="100"/>
        </p:scale>
        <p:origin x="6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7C2C2-62D9-9840-B762-D9340715E70D}" type="datetimeFigureOut">
              <a:rPr lang="en-US" smtClean="0"/>
              <a:t>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01D9A-D88C-5B42-B02C-F8DD58043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01D9A-D88C-5B42-B02C-F8DD580437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4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5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36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1" y="0"/>
            <a:ext cx="12215661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9403" y="2636467"/>
            <a:ext cx="5664629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3" y="3788596"/>
            <a:ext cx="5664629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19403" y="4149080"/>
            <a:ext cx="5664629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891" y="5299052"/>
            <a:ext cx="3022432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5" y="6185026"/>
            <a:ext cx="2400264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4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9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7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1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2F93C-2C82-7440-A37C-7D42686EB99F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478A-BF1D-5D46-8A14-73E7B3175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2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lants.ensembl.org/Hordeum_vulgare/Info/Index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://www.transplantdb.eu/variation/intro" TargetMode="External"/><Relationship Id="rId6" Type="http://schemas.openxmlformats.org/officeDocument/2006/relationships/hyperlink" Target="http://www.transplantdb.eu/training-resources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cog-genomics.org/plink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VCF MANIPULATION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Finishing your </a:t>
            </a:r>
            <a:r>
              <a:rPr lang="en-GB" dirty="0" smtClean="0"/>
              <a:t>VCF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JOSE DE VEGA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 smtClean="0"/>
              <a:t>jose.devega@earlham.ac.uk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6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203761"/>
            <a:ext cx="10515600" cy="81821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Finding data about variation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852" y="4292303"/>
            <a:ext cx="54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plants.ensembl.org/Hordeum_vulgare/Info/Index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6" y="1463041"/>
            <a:ext cx="5260489" cy="2656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6210" y="5288726"/>
            <a:ext cx="4634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http://www.transplantdb.eu/variation/intro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6"/>
              </a:rPr>
              <a:t>http://www.transplantdb.eu/training-resources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42" y="1204424"/>
            <a:ext cx="4964056" cy="3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685" y="0"/>
            <a:ext cx="10515600" cy="5815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“more real” </a:t>
            </a:r>
            <a:r>
              <a:rPr lang="en-US" smtClean="0">
                <a:solidFill>
                  <a:srgbClr val="FF0000"/>
                </a:solidFill>
              </a:rPr>
              <a:t>SNP calling pipeline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73" y="581548"/>
            <a:ext cx="5592034" cy="3713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90" y="4390615"/>
            <a:ext cx="7670800" cy="233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76660" y="4774185"/>
            <a:ext cx="10294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VCF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BCF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680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0174" y="-30072"/>
            <a:ext cx="10515600" cy="678367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VCFtools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BCFtools</a:t>
            </a:r>
            <a:r>
              <a:rPr lang="en-US" dirty="0" smtClean="0">
                <a:solidFill>
                  <a:srgbClr val="FF0000"/>
                </a:solidFill>
              </a:rPr>
              <a:t> &amp; PLINK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7654" y="1387459"/>
            <a:ext cx="625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new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PLINK 1.9</a:t>
            </a:r>
            <a:r>
              <a:rPr lang="en-US" dirty="0"/>
              <a:t> can also be used with genomic data of non-model organisms.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41" y="3585261"/>
            <a:ext cx="4096091" cy="3171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" y="648295"/>
            <a:ext cx="3815792" cy="2770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3" y="2171022"/>
            <a:ext cx="5244295" cy="37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2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1133" y="207273"/>
            <a:ext cx="4009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VCFtools</a:t>
            </a:r>
            <a:r>
              <a:rPr lang="en-US" sz="2800" dirty="0" smtClean="0">
                <a:solidFill>
                  <a:srgbClr val="FF0000"/>
                </a:solidFill>
              </a:rPr>
              <a:t> filtering exercise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40149" y="921889"/>
            <a:ext cx="110194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order is important, check the help: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vcftools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--help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Task 1: Compare the two files produced in the previous exercise: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vcftools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vcf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SNPs_defaults.vcf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--diff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SNPs_prefiltered.vcf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tr-TR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tr-TR" dirty="0" err="1" smtClean="0">
                <a:latin typeface="Consolas" charset="0"/>
                <a:ea typeface="Consolas" charset="0"/>
                <a:cs typeface="Consolas" charset="0"/>
              </a:rPr>
              <a:t>maf</a:t>
            </a:r>
            <a:r>
              <a:rPr lang="tr-TR" dirty="0" smtClean="0">
                <a:latin typeface="Consolas" charset="0"/>
                <a:ea typeface="Consolas" charset="0"/>
                <a:cs typeface="Consolas" charset="0"/>
              </a:rPr>
              <a:t> 0.1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--diff-site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ea typeface="Consolas" charset="0"/>
                <a:cs typeface="Consolas" charset="0"/>
              </a:rPr>
              <a:t>How many differences are there? These are very small files, we can check it manually opening them side-to-side. </a:t>
            </a:r>
            <a:r>
              <a:rPr lang="en-US" dirty="0" err="1" smtClean="0">
                <a:ea typeface="Consolas" charset="0"/>
                <a:cs typeface="Consolas" charset="0"/>
              </a:rPr>
              <a:t>Eg</a:t>
            </a:r>
            <a:r>
              <a:rPr lang="en-US" dirty="0" smtClean="0">
                <a:ea typeface="Consolas" charset="0"/>
                <a:cs typeface="Consolas" charset="0"/>
              </a:rPr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vimdiff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SNPs_defaults.vcf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SNPs_prefiltered.vcf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a typeface="Consolas" charset="0"/>
                <a:cs typeface="Consolas" charset="0"/>
              </a:rPr>
              <a:t>Task 2: Playing more with the filtering</a:t>
            </a:r>
            <a:r>
              <a:rPr lang="is-IS" dirty="0" smtClean="0">
                <a:ea typeface="Consolas" charset="0"/>
                <a:cs typeface="Consolas" charset="0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SORT THE FILE, also remove </a:t>
            </a:r>
            <a:r>
              <a:rPr lang="en-US" dirty="0"/>
              <a:t>all </a:t>
            </a:r>
            <a:r>
              <a:rPr lang="en-US" dirty="0" err="1" smtClean="0"/>
              <a:t>indels</a:t>
            </a:r>
            <a:r>
              <a:rPr lang="en-US" dirty="0" smtClean="0"/>
              <a:t>, any site </a:t>
            </a:r>
            <a:r>
              <a:rPr lang="en-US" dirty="0"/>
              <a:t>with a FILTER flag other than </a:t>
            </a:r>
            <a:r>
              <a:rPr lang="en-US" dirty="0" smtClean="0"/>
              <a:t>PASS, and with a min. allele </a:t>
            </a:r>
            <a:r>
              <a:rPr lang="en-US" dirty="0" err="1" smtClean="0"/>
              <a:t>freq</a:t>
            </a:r>
            <a:r>
              <a:rPr lang="en-US" dirty="0" smtClean="0"/>
              <a:t> under 0.1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cat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SNPs_defaults.vcf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vcf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-sort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vcftools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vcf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 --out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playingmore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--remove-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indels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--remove-filtered-all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–-recode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vcftools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vcf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SNPs_defaults.vcf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--diff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playingmore.recode.vcf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--diff-site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54" y="1331571"/>
            <a:ext cx="71501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36" y="6116502"/>
            <a:ext cx="3233799" cy="12300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4396"/>
            <a:ext cx="12192000" cy="2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5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1133" y="207273"/>
            <a:ext cx="2280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PLINK </a:t>
            </a:r>
            <a:r>
              <a:rPr lang="en-US" sz="2800" dirty="0" smtClean="0">
                <a:solidFill>
                  <a:srgbClr val="FF0000"/>
                </a:solidFill>
              </a:rPr>
              <a:t>exercise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9514" y="730493"/>
            <a:ext cx="10069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standard file types for PLINK: </a:t>
            </a:r>
            <a:r>
              <a:rPr lang="en-US" dirty="0" err="1"/>
              <a:t>ped</a:t>
            </a:r>
            <a:r>
              <a:rPr lang="en-US" dirty="0"/>
              <a:t> and map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	• Ped </a:t>
            </a:r>
            <a:r>
              <a:rPr lang="en-US" dirty="0"/>
              <a:t>files contain information about the family, phenotype and genotype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• </a:t>
            </a:r>
            <a:r>
              <a:rPr lang="en-US" dirty="0"/>
              <a:t>Map files contain information about the genetic </a:t>
            </a:r>
            <a:r>
              <a:rPr lang="en-US" dirty="0" smtClean="0"/>
              <a:t>markers</a:t>
            </a:r>
          </a:p>
          <a:p>
            <a:endParaRPr lang="en-US" dirty="0"/>
          </a:p>
          <a:p>
            <a:r>
              <a:rPr lang="en-US" dirty="0" smtClean="0"/>
              <a:t>Task 1: A quick analysis with PLINK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Go into the folder with the data and list the content:  cd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devega_plink_linux_x86_64; 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plink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noweb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--file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--hardy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794000"/>
            <a:ext cx="6477000" cy="127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157" y="4560425"/>
            <a:ext cx="8832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2: Import the VCF file from the previous exercise, and perform another analysis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vcftools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vcf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SNPs_defaults.vcf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--plink --out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SNPs_defaults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plink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noweb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--file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SNPs_defaults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freq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50" y="5545107"/>
            <a:ext cx="5194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1" y="5545107"/>
            <a:ext cx="6197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1133" y="207273"/>
            <a:ext cx="2985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PLINK </a:t>
            </a:r>
            <a:r>
              <a:rPr lang="en-US" sz="2800" dirty="0" smtClean="0">
                <a:solidFill>
                  <a:srgbClr val="FF0000"/>
                </a:solidFill>
              </a:rPr>
              <a:t>“homework“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69985" y="1030147"/>
            <a:ext cx="8723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may want to use the </a:t>
            </a:r>
            <a:r>
              <a:rPr lang="en-US" dirty="0" err="1" smtClean="0"/>
              <a:t>slurm</a:t>
            </a:r>
            <a:r>
              <a:rPr lang="en-US" dirty="0" smtClean="0"/>
              <a:t> remote server for this more complex analysis (</a:t>
            </a:r>
            <a:r>
              <a:rPr lang="en-US" dirty="0" err="1" smtClean="0"/>
              <a:t>ssh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that you have the ”</a:t>
            </a:r>
            <a:r>
              <a:rPr lang="en-US" dirty="0" err="1" smtClean="0"/>
              <a:t>Tutorial_Matrix</a:t>
            </a:r>
            <a:r>
              <a:rPr lang="en-US" dirty="0"/>
              <a:t>” files in </a:t>
            </a:r>
            <a:r>
              <a:rPr lang="en-US" dirty="0" smtClean="0"/>
              <a:t>the folder </a:t>
            </a:r>
            <a:r>
              <a:rPr lang="en-US" i="1" dirty="0" smtClean="0"/>
              <a:t>devega_plink_linux_x86_64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0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237</Words>
  <Application>Microsoft Macintosh PowerPoint</Application>
  <PresentationFormat>Widescreen</PresentationFormat>
  <Paragraphs>46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Consolas</vt:lpstr>
      <vt:lpstr>Noto Serif</vt:lpstr>
      <vt:lpstr>Roboto</vt:lpstr>
      <vt:lpstr>Arial</vt:lpstr>
      <vt:lpstr>Office Theme</vt:lpstr>
      <vt:lpstr>VCF MANIPULATION</vt:lpstr>
      <vt:lpstr>Finding data about variation</vt:lpstr>
      <vt:lpstr>A “more real” SNP calling pipeline</vt:lpstr>
      <vt:lpstr>VCFtools, BCFtools &amp; PLINK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SNP ANNOTATION</dc:title>
  <dc:creator>Jose DeVega (EI)</dc:creator>
  <cp:lastModifiedBy>Jose DeVega (EI)</cp:lastModifiedBy>
  <cp:revision>18</cp:revision>
  <dcterms:created xsi:type="dcterms:W3CDTF">2017-02-18T12:51:36Z</dcterms:created>
  <dcterms:modified xsi:type="dcterms:W3CDTF">2017-02-18T17:56:40Z</dcterms:modified>
</cp:coreProperties>
</file>